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Barlow Condensed"/>
      <p:regular r:id="rId18"/>
      <p:bold r:id="rId19"/>
      <p:italic r:id="rId20"/>
      <p:boldItalic r:id="rId21"/>
    </p:embeddedFont>
    <p:embeddedFont>
      <p:font typeface="Fira Sans Extra Condensed Medium"/>
      <p:regular r:id="rId22"/>
      <p:bold r:id="rId23"/>
      <p:italic r:id="rId24"/>
      <p:boldItalic r:id="rId25"/>
    </p:embeddedFont>
    <p:embeddedFont>
      <p:font typeface="Roboto Condensed"/>
      <p:regular r:id="rId26"/>
      <p:bold r:id="rId27"/>
      <p:italic r:id="rId28"/>
      <p:boldItalic r:id="rId29"/>
    </p:embeddedFont>
    <p:embeddedFont>
      <p:font typeface="Montserrat Light"/>
      <p:regular r:id="rId30"/>
      <p:bold r:id="rId31"/>
      <p:italic r:id="rId32"/>
      <p:boldItalic r:id="rId33"/>
    </p:embeddedFont>
    <p:embeddedFont>
      <p:font typeface="Roboto Condensed Light"/>
      <p:regular r:id="rId34"/>
      <p:bold r:id="rId35"/>
      <p:italic r:id="rId36"/>
      <p:boldItalic r:id="rId37"/>
    </p:embeddedFont>
    <p:embeddedFont>
      <p:font typeface="Archivo Black"/>
      <p:regular r:id="rId38"/>
    </p:embeddedFont>
    <p:embeddedFont>
      <p:font typeface="Fira Sans Extra Condensed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-bold.fntdata"/><Relationship Id="rId20" Type="http://schemas.openxmlformats.org/officeDocument/2006/relationships/font" Target="fonts/BarlowCondensed-italic.fntdata"/><Relationship Id="rId42" Type="http://schemas.openxmlformats.org/officeDocument/2006/relationships/font" Target="fonts/FiraSansExtraCondensed-boldItalic.fntdata"/><Relationship Id="rId41" Type="http://schemas.openxmlformats.org/officeDocument/2006/relationships/font" Target="fonts/FiraSansExtraCondensed-italic.fntdata"/><Relationship Id="rId22" Type="http://schemas.openxmlformats.org/officeDocument/2006/relationships/font" Target="fonts/FiraSansExtraCondensedMedium-regular.fntdata"/><Relationship Id="rId21" Type="http://schemas.openxmlformats.org/officeDocument/2006/relationships/font" Target="fonts/BarlowCondensed-boldItalic.fntdata"/><Relationship Id="rId24" Type="http://schemas.openxmlformats.org/officeDocument/2006/relationships/font" Target="fonts/FiraSansExtraCondensedMedium-italic.fntdata"/><Relationship Id="rId23" Type="http://schemas.openxmlformats.org/officeDocument/2006/relationships/font" Target="fonts/FiraSansExtraCondensed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Condensed-regular.fntdata"/><Relationship Id="rId25" Type="http://schemas.openxmlformats.org/officeDocument/2006/relationships/font" Target="fonts/FiraSansExtraCondensedMedium-boldItalic.fntdata"/><Relationship Id="rId28" Type="http://schemas.openxmlformats.org/officeDocument/2006/relationships/font" Target="fonts/RobotoCondensed-italic.fntdata"/><Relationship Id="rId27" Type="http://schemas.openxmlformats.org/officeDocument/2006/relationships/font" Target="fonts/RobotoCondense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Condense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Light-bold.fntdata"/><Relationship Id="rId30" Type="http://schemas.openxmlformats.org/officeDocument/2006/relationships/font" Target="fonts/MontserratLight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Light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Light-italic.fntdata"/><Relationship Id="rId13" Type="http://schemas.openxmlformats.org/officeDocument/2006/relationships/slide" Target="slides/slide9.xml"/><Relationship Id="rId35" Type="http://schemas.openxmlformats.org/officeDocument/2006/relationships/font" Target="fonts/RobotoCondensedLight-bold.fntdata"/><Relationship Id="rId12" Type="http://schemas.openxmlformats.org/officeDocument/2006/relationships/slide" Target="slides/slide8.xml"/><Relationship Id="rId34" Type="http://schemas.openxmlformats.org/officeDocument/2006/relationships/font" Target="fonts/RobotoCondensedLight-regular.fntdata"/><Relationship Id="rId15" Type="http://schemas.openxmlformats.org/officeDocument/2006/relationships/font" Target="fonts/Montserrat-bold.fntdata"/><Relationship Id="rId37" Type="http://schemas.openxmlformats.org/officeDocument/2006/relationships/font" Target="fonts/RobotoCondensedLight-boldItalic.fntdata"/><Relationship Id="rId14" Type="http://schemas.openxmlformats.org/officeDocument/2006/relationships/font" Target="fonts/Montserrat-regular.fntdata"/><Relationship Id="rId36" Type="http://schemas.openxmlformats.org/officeDocument/2006/relationships/font" Target="fonts/RobotoCondensedLight-italic.fntdata"/><Relationship Id="rId17" Type="http://schemas.openxmlformats.org/officeDocument/2006/relationships/font" Target="fonts/Montserrat-boldItalic.fntdata"/><Relationship Id="rId39" Type="http://schemas.openxmlformats.org/officeDocument/2006/relationships/font" Target="fonts/FiraSansExtraCondensed-regular.fntdata"/><Relationship Id="rId16" Type="http://schemas.openxmlformats.org/officeDocument/2006/relationships/font" Target="fonts/Montserrat-italic.fntdata"/><Relationship Id="rId38" Type="http://schemas.openxmlformats.org/officeDocument/2006/relationships/font" Target="fonts/ArchivoBlack-regular.fntdata"/><Relationship Id="rId19" Type="http://schemas.openxmlformats.org/officeDocument/2006/relationships/font" Target="fonts/BarlowCondensed-bold.fntdata"/><Relationship Id="rId18" Type="http://schemas.openxmlformats.org/officeDocument/2006/relationships/font" Target="fonts/BarlowCondense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564ba2ca7_0_1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564ba2ca7_0_1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bbedf186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bbedf186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5ef61edd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5ef61edd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bbedf1868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bbedf1868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5ef61edd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5ef61edd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5e5e968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5e5e968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bbedf1868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bbedf1868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bbedf1868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bbedf1868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57996764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57996764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LE OPENING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280347" y="335825"/>
            <a:ext cx="3894900" cy="12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b="0" sz="4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584775" y="4092525"/>
            <a:ext cx="27210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UR COLUMNS 2">
  <p:cSld name="CUSTOM_2_3_1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ctrTitle"/>
          </p:nvPr>
        </p:nvSpPr>
        <p:spPr>
          <a:xfrm>
            <a:off x="2898657" y="784647"/>
            <a:ext cx="1978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" type="subTitle"/>
          </p:nvPr>
        </p:nvSpPr>
        <p:spPr>
          <a:xfrm>
            <a:off x="2898657" y="1464997"/>
            <a:ext cx="16494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1"/>
          <p:cNvSpPr txBox="1"/>
          <p:nvPr>
            <p:ph hasCustomPrompt="1" idx="2" type="title"/>
          </p:nvPr>
        </p:nvSpPr>
        <p:spPr>
          <a:xfrm>
            <a:off x="1790450" y="717625"/>
            <a:ext cx="10191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/>
          <p:nvPr>
            <p:ph idx="3" type="ctrTitle"/>
          </p:nvPr>
        </p:nvSpPr>
        <p:spPr>
          <a:xfrm>
            <a:off x="2898657" y="2988983"/>
            <a:ext cx="1978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4" type="subTitle"/>
          </p:nvPr>
        </p:nvSpPr>
        <p:spPr>
          <a:xfrm>
            <a:off x="2898657" y="3704708"/>
            <a:ext cx="16494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1"/>
          <p:cNvSpPr txBox="1"/>
          <p:nvPr>
            <p:ph hasCustomPrompt="1" idx="5" type="title"/>
          </p:nvPr>
        </p:nvSpPr>
        <p:spPr>
          <a:xfrm>
            <a:off x="1790450" y="2914877"/>
            <a:ext cx="10191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/>
          <p:nvPr>
            <p:ph idx="6" type="ctrTitle"/>
          </p:nvPr>
        </p:nvSpPr>
        <p:spPr>
          <a:xfrm>
            <a:off x="6404693" y="2988983"/>
            <a:ext cx="1978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7" type="subTitle"/>
          </p:nvPr>
        </p:nvSpPr>
        <p:spPr>
          <a:xfrm>
            <a:off x="6404693" y="3704708"/>
            <a:ext cx="16494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1"/>
          <p:cNvSpPr txBox="1"/>
          <p:nvPr>
            <p:ph hasCustomPrompt="1" idx="8" type="title"/>
          </p:nvPr>
        </p:nvSpPr>
        <p:spPr>
          <a:xfrm>
            <a:off x="5289405" y="2914877"/>
            <a:ext cx="101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/>
          <p:nvPr>
            <p:ph idx="9" type="ctrTitle"/>
          </p:nvPr>
        </p:nvSpPr>
        <p:spPr>
          <a:xfrm>
            <a:off x="6398500" y="784647"/>
            <a:ext cx="1978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3" type="subTitle"/>
          </p:nvPr>
        </p:nvSpPr>
        <p:spPr>
          <a:xfrm>
            <a:off x="6398500" y="1464997"/>
            <a:ext cx="16494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11"/>
          <p:cNvSpPr txBox="1"/>
          <p:nvPr>
            <p:ph hasCustomPrompt="1" idx="14" type="title"/>
          </p:nvPr>
        </p:nvSpPr>
        <p:spPr>
          <a:xfrm>
            <a:off x="5289869" y="717625"/>
            <a:ext cx="101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/>
          <p:nvPr>
            <p:ph idx="15" type="ctrTitle"/>
          </p:nvPr>
        </p:nvSpPr>
        <p:spPr>
          <a:xfrm rot="-5400000">
            <a:off x="-556617" y="1283175"/>
            <a:ext cx="2277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894">
          <p15:clr>
            <a:srgbClr val="FA7B17"/>
          </p15:clr>
        </p15:guide>
        <p15:guide id="2" pos="4099">
          <p15:clr>
            <a:srgbClr val="FA7B17"/>
          </p15:clr>
        </p15:guide>
        <p15:guide id="3" orient="horz" pos="772">
          <p15:clr>
            <a:srgbClr val="FA7B17"/>
          </p15:clr>
        </p15:guide>
        <p15:guide id="4" orient="horz" pos="2161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 &amp; CREDITS">
  <p:cSld name="TITLE_1_1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ctrTitle"/>
          </p:nvPr>
        </p:nvSpPr>
        <p:spPr>
          <a:xfrm>
            <a:off x="3763794" y="266343"/>
            <a:ext cx="4770900" cy="116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" type="subTitle"/>
          </p:nvPr>
        </p:nvSpPr>
        <p:spPr>
          <a:xfrm>
            <a:off x="5999526" y="1765400"/>
            <a:ext cx="2535000" cy="7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2"/>
          <p:cNvSpPr txBox="1"/>
          <p:nvPr/>
        </p:nvSpPr>
        <p:spPr>
          <a:xfrm>
            <a:off x="1696179" y="3648274"/>
            <a:ext cx="3117600" cy="17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/>
              </a:rPr>
              <a:t>Slidesgo</a:t>
            </a:r>
            <a:r>
              <a:rPr lang="en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Flaticon</a:t>
            </a:r>
            <a:r>
              <a:rPr lang="en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and infographics &amp; images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Freepik</a:t>
            </a:r>
            <a:r>
              <a:rPr lang="en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endParaRPr sz="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Please keep this slide for attribution.</a:t>
            </a:r>
            <a:endParaRPr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87" name="Google Shape;87;p12"/>
          <p:cNvSpPr txBox="1"/>
          <p:nvPr>
            <p:ph idx="2" type="subTitle"/>
          </p:nvPr>
        </p:nvSpPr>
        <p:spPr>
          <a:xfrm>
            <a:off x="6263938" y="3321575"/>
            <a:ext cx="1649400" cy="3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12"/>
          <p:cNvSpPr txBox="1"/>
          <p:nvPr>
            <p:ph idx="3" type="subTitle"/>
          </p:nvPr>
        </p:nvSpPr>
        <p:spPr>
          <a:xfrm>
            <a:off x="6263938" y="3679731"/>
            <a:ext cx="1649400" cy="3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12"/>
          <p:cNvSpPr txBox="1"/>
          <p:nvPr>
            <p:ph idx="4" type="subTitle"/>
          </p:nvPr>
        </p:nvSpPr>
        <p:spPr>
          <a:xfrm>
            <a:off x="6263938" y="4037887"/>
            <a:ext cx="1649400" cy="3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2"/>
          <p:cNvSpPr txBox="1"/>
          <p:nvPr>
            <p:ph idx="5" type="subTitle"/>
          </p:nvPr>
        </p:nvSpPr>
        <p:spPr>
          <a:xfrm>
            <a:off x="6263938" y="4396043"/>
            <a:ext cx="1649400" cy="3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35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 POINTS">
  <p:cSld name="CUSTOM_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2621150" y="543750"/>
            <a:ext cx="3128400" cy="40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type="ctrTitle"/>
          </p:nvPr>
        </p:nvSpPr>
        <p:spPr>
          <a:xfrm rot="-5400000">
            <a:off x="-556617" y="1283175"/>
            <a:ext cx="2277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>
  <p:cSld name="CUSTOM_3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>
  <p:cSld name="CUSTOM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2049228" y="1185825"/>
            <a:ext cx="2721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2061975" y="529838"/>
            <a:ext cx="146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3" type="ctrTitle"/>
          </p:nvPr>
        </p:nvSpPr>
        <p:spPr>
          <a:xfrm>
            <a:off x="5365653" y="1185825"/>
            <a:ext cx="2419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4" type="title"/>
          </p:nvPr>
        </p:nvSpPr>
        <p:spPr>
          <a:xfrm>
            <a:off x="5331427" y="529838"/>
            <a:ext cx="146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idx="5" type="ctrTitle"/>
          </p:nvPr>
        </p:nvSpPr>
        <p:spPr>
          <a:xfrm>
            <a:off x="2049228" y="2933949"/>
            <a:ext cx="2721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hasCustomPrompt="1" idx="6" type="title"/>
          </p:nvPr>
        </p:nvSpPr>
        <p:spPr>
          <a:xfrm>
            <a:off x="2061975" y="2277961"/>
            <a:ext cx="146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/>
          <p:nvPr>
            <p:ph idx="7" type="ctrTitle"/>
          </p:nvPr>
        </p:nvSpPr>
        <p:spPr>
          <a:xfrm>
            <a:off x="5365649" y="2933950"/>
            <a:ext cx="3290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8" type="title"/>
          </p:nvPr>
        </p:nvSpPr>
        <p:spPr>
          <a:xfrm>
            <a:off x="5331427" y="2277961"/>
            <a:ext cx="146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2052450" y="1537150"/>
            <a:ext cx="27210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2" name="Google Shape;22;p3"/>
          <p:cNvSpPr txBox="1"/>
          <p:nvPr>
            <p:ph idx="9" type="subTitle"/>
          </p:nvPr>
        </p:nvSpPr>
        <p:spPr>
          <a:xfrm>
            <a:off x="5365650" y="1537150"/>
            <a:ext cx="27210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" name="Google Shape;23;p3"/>
          <p:cNvSpPr txBox="1"/>
          <p:nvPr>
            <p:ph idx="13" type="subTitle"/>
          </p:nvPr>
        </p:nvSpPr>
        <p:spPr>
          <a:xfrm>
            <a:off x="2052450" y="3324621"/>
            <a:ext cx="27210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4" name="Google Shape;24;p3"/>
          <p:cNvSpPr txBox="1"/>
          <p:nvPr>
            <p:ph idx="14" type="subTitle"/>
          </p:nvPr>
        </p:nvSpPr>
        <p:spPr>
          <a:xfrm>
            <a:off x="5365650" y="3324621"/>
            <a:ext cx="27210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5" name="Google Shape;25;p3"/>
          <p:cNvSpPr txBox="1"/>
          <p:nvPr>
            <p:ph idx="15" type="ctrTitle"/>
          </p:nvPr>
        </p:nvSpPr>
        <p:spPr>
          <a:xfrm rot="-5400000">
            <a:off x="-556617" y="1283175"/>
            <a:ext cx="2277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">
  <p:cSld name="CUSTOM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085850" y="3829050"/>
            <a:ext cx="3057600" cy="90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type="ctrTitle"/>
          </p:nvPr>
        </p:nvSpPr>
        <p:spPr>
          <a:xfrm rot="-5400000">
            <a:off x="-556617" y="1283175"/>
            <a:ext cx="2277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ESIGN 1">
  <p:cSld name="CUSTOM_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ctrTitle"/>
          </p:nvPr>
        </p:nvSpPr>
        <p:spPr>
          <a:xfrm rot="-5400000">
            <a:off x="-556617" y="1283175"/>
            <a:ext cx="2277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1">
  <p:cSld name="CUSTOM_2_2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1621844" y="1212173"/>
            <a:ext cx="2790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Extra Condensed"/>
              <a:buNone/>
              <a:defRPr b="0"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2" type="ctrTitle"/>
          </p:nvPr>
        </p:nvSpPr>
        <p:spPr>
          <a:xfrm>
            <a:off x="4407350" y="1219248"/>
            <a:ext cx="2039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ira Sans Extra Condensed"/>
              <a:buNone/>
              <a:defRPr b="0" sz="20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1456374" y="2097174"/>
            <a:ext cx="27210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chivo Black"/>
              <a:buChar char="■"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9pPr>
          </a:lstStyle>
          <a:p/>
        </p:txBody>
      </p:sp>
      <p:sp>
        <p:nvSpPr>
          <p:cNvPr id="35" name="Google Shape;35;p6"/>
          <p:cNvSpPr txBox="1"/>
          <p:nvPr>
            <p:ph idx="3" type="ctrTitle"/>
          </p:nvPr>
        </p:nvSpPr>
        <p:spPr>
          <a:xfrm rot="-5400000">
            <a:off x="-556617" y="1283175"/>
            <a:ext cx="2277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94">
          <p15:clr>
            <a:srgbClr val="FA7B17"/>
          </p15:clr>
        </p15:guide>
        <p15:guide id="2" orient="horz" pos="1038">
          <p15:clr>
            <a:srgbClr val="FA7B17"/>
          </p15:clr>
        </p15:guide>
        <p15:guide id="3" pos="1361">
          <p15:clr>
            <a:srgbClr val="FA7B17"/>
          </p15:clr>
        </p15:guide>
        <p15:guide id="4" pos="3993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">
  <p:cSld name="CUSTOM_2_2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ctrTitle"/>
          </p:nvPr>
        </p:nvSpPr>
        <p:spPr>
          <a:xfrm>
            <a:off x="6490075" y="831164"/>
            <a:ext cx="2039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Fira Sans Extra Condensed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subTitle"/>
          </p:nvPr>
        </p:nvSpPr>
        <p:spPr>
          <a:xfrm>
            <a:off x="5950732" y="2094713"/>
            <a:ext cx="27210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chivo Black"/>
              <a:buChar char="■"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9pPr>
          </a:lstStyle>
          <a:p/>
        </p:txBody>
      </p:sp>
      <p:sp>
        <p:nvSpPr>
          <p:cNvPr id="39" name="Google Shape;39;p7"/>
          <p:cNvSpPr txBox="1"/>
          <p:nvPr>
            <p:ph idx="2" type="ctrTitle"/>
          </p:nvPr>
        </p:nvSpPr>
        <p:spPr>
          <a:xfrm>
            <a:off x="5739475" y="1219737"/>
            <a:ext cx="2790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ira Sans Extra Condensed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3" type="ctrTitle"/>
          </p:nvPr>
        </p:nvSpPr>
        <p:spPr>
          <a:xfrm rot="-5400000">
            <a:off x="-556617" y="1283175"/>
            <a:ext cx="2277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94">
          <p15:clr>
            <a:srgbClr val="FA7B17"/>
          </p15:clr>
        </p15:guide>
        <p15:guide id="2" orient="horz" pos="1038">
          <p15:clr>
            <a:srgbClr val="FA7B17"/>
          </p15:clr>
        </p15:guide>
        <p15:guide id="3" pos="1361">
          <p15:clr>
            <a:srgbClr val="FA7B17"/>
          </p15:clr>
        </p15:guide>
        <p15:guide id="4" pos="3993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3">
  <p:cSld name="CUSTOM_2_2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ctrTitle"/>
          </p:nvPr>
        </p:nvSpPr>
        <p:spPr>
          <a:xfrm>
            <a:off x="6480037" y="831164"/>
            <a:ext cx="2039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Fira Sans Extra Condensed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" type="subTitle"/>
          </p:nvPr>
        </p:nvSpPr>
        <p:spPr>
          <a:xfrm>
            <a:off x="5885008" y="2669775"/>
            <a:ext cx="27210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chivo Black"/>
              <a:buChar char="■"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○"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■"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●"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○"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■"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●"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○"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■"/>
              <a:defRPr sz="1100"/>
            </a:lvl9pPr>
          </a:lstStyle>
          <a:p/>
        </p:txBody>
      </p:sp>
      <p:sp>
        <p:nvSpPr>
          <p:cNvPr id="44" name="Google Shape;44;p8"/>
          <p:cNvSpPr txBox="1"/>
          <p:nvPr>
            <p:ph idx="2" type="ctrTitle"/>
          </p:nvPr>
        </p:nvSpPr>
        <p:spPr>
          <a:xfrm>
            <a:off x="5729437" y="1219737"/>
            <a:ext cx="2790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Extra Condensed"/>
              <a:buNone/>
              <a:defRPr sz="1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3" type="subTitle"/>
          </p:nvPr>
        </p:nvSpPr>
        <p:spPr>
          <a:xfrm>
            <a:off x="5806128" y="1933732"/>
            <a:ext cx="2721000" cy="7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4" type="ctrTitle"/>
          </p:nvPr>
        </p:nvSpPr>
        <p:spPr>
          <a:xfrm rot="-5400000">
            <a:off x="-556617" y="1283175"/>
            <a:ext cx="2277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94">
          <p15:clr>
            <a:srgbClr val="FA7B17"/>
          </p15:clr>
        </p15:guide>
        <p15:guide id="2" orient="horz" pos="1038">
          <p15:clr>
            <a:srgbClr val="FA7B17"/>
          </p15:clr>
        </p15:guide>
        <p15:guide id="3" pos="1361">
          <p15:clr>
            <a:srgbClr val="FA7B17"/>
          </p15:clr>
        </p15:guide>
        <p15:guide id="4" pos="3993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">
  <p:cSld name="CUSTOM_2_3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ctrTitle"/>
          </p:nvPr>
        </p:nvSpPr>
        <p:spPr>
          <a:xfrm>
            <a:off x="2310398" y="904550"/>
            <a:ext cx="1513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Extra Condensed"/>
              <a:buNone/>
              <a:defRPr b="0" sz="14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310399" y="1356300"/>
            <a:ext cx="13188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0" name="Google Shape;50;p9"/>
          <p:cNvSpPr txBox="1"/>
          <p:nvPr>
            <p:ph idx="2" type="ctrTitle"/>
          </p:nvPr>
        </p:nvSpPr>
        <p:spPr>
          <a:xfrm>
            <a:off x="4467200" y="904550"/>
            <a:ext cx="1513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Extra Condensed"/>
              <a:buNone/>
              <a:defRPr b="0" sz="14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3" type="subTitle"/>
          </p:nvPr>
        </p:nvSpPr>
        <p:spPr>
          <a:xfrm>
            <a:off x="4467199" y="1356300"/>
            <a:ext cx="13188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9"/>
          <p:cNvSpPr txBox="1"/>
          <p:nvPr>
            <p:ph idx="4" type="ctrTitle"/>
          </p:nvPr>
        </p:nvSpPr>
        <p:spPr>
          <a:xfrm>
            <a:off x="6595703" y="904550"/>
            <a:ext cx="1513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Extra Condensed"/>
              <a:buNone/>
              <a:defRPr b="0" sz="14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5" type="subTitle"/>
          </p:nvPr>
        </p:nvSpPr>
        <p:spPr>
          <a:xfrm>
            <a:off x="6595699" y="1356300"/>
            <a:ext cx="13188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9"/>
          <p:cNvSpPr txBox="1"/>
          <p:nvPr>
            <p:ph idx="6" type="ctrTitle"/>
          </p:nvPr>
        </p:nvSpPr>
        <p:spPr>
          <a:xfrm rot="-5400000">
            <a:off x="-556617" y="1283175"/>
            <a:ext cx="2277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09">
          <p15:clr>
            <a:srgbClr val="FA7B17"/>
          </p15:clr>
        </p15:guide>
        <p15:guide id="2" orient="horz" pos="85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X COLUMNS">
  <p:cSld name="CUSTOM_2_3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ctrTitle"/>
          </p:nvPr>
        </p:nvSpPr>
        <p:spPr>
          <a:xfrm>
            <a:off x="1192028" y="1122800"/>
            <a:ext cx="1978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" type="subTitle"/>
          </p:nvPr>
        </p:nvSpPr>
        <p:spPr>
          <a:xfrm>
            <a:off x="1521326" y="1574550"/>
            <a:ext cx="16494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2" type="ctrTitle"/>
          </p:nvPr>
        </p:nvSpPr>
        <p:spPr>
          <a:xfrm>
            <a:off x="1192028" y="2196728"/>
            <a:ext cx="1978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3" type="subTitle"/>
          </p:nvPr>
        </p:nvSpPr>
        <p:spPr>
          <a:xfrm>
            <a:off x="1521326" y="2648475"/>
            <a:ext cx="16494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0"/>
          <p:cNvSpPr txBox="1"/>
          <p:nvPr>
            <p:ph idx="4" type="ctrTitle"/>
          </p:nvPr>
        </p:nvSpPr>
        <p:spPr>
          <a:xfrm>
            <a:off x="1192028" y="3272435"/>
            <a:ext cx="1978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5" type="subTitle"/>
          </p:nvPr>
        </p:nvSpPr>
        <p:spPr>
          <a:xfrm>
            <a:off x="1521326" y="3724178"/>
            <a:ext cx="16494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6" type="ctrTitle"/>
          </p:nvPr>
        </p:nvSpPr>
        <p:spPr>
          <a:xfrm>
            <a:off x="6515450" y="1122800"/>
            <a:ext cx="1978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7" type="subTitle"/>
          </p:nvPr>
        </p:nvSpPr>
        <p:spPr>
          <a:xfrm>
            <a:off x="6515450" y="1574550"/>
            <a:ext cx="16494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0"/>
          <p:cNvSpPr txBox="1"/>
          <p:nvPr>
            <p:ph idx="8" type="ctrTitle"/>
          </p:nvPr>
        </p:nvSpPr>
        <p:spPr>
          <a:xfrm>
            <a:off x="6515450" y="2196728"/>
            <a:ext cx="1978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9" type="subTitle"/>
          </p:nvPr>
        </p:nvSpPr>
        <p:spPr>
          <a:xfrm>
            <a:off x="6515450" y="2648475"/>
            <a:ext cx="17622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3" type="ctrTitle"/>
          </p:nvPr>
        </p:nvSpPr>
        <p:spPr>
          <a:xfrm>
            <a:off x="6515450" y="3272435"/>
            <a:ext cx="1978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4" type="subTitle"/>
          </p:nvPr>
        </p:nvSpPr>
        <p:spPr>
          <a:xfrm>
            <a:off x="6515450" y="3724178"/>
            <a:ext cx="16494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0"/>
          <p:cNvSpPr txBox="1"/>
          <p:nvPr>
            <p:ph idx="15" type="ctrTitle"/>
          </p:nvPr>
        </p:nvSpPr>
        <p:spPr>
          <a:xfrm rot="-5400000">
            <a:off x="-556617" y="1283175"/>
            <a:ext cx="2277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0">
          <p15:clr>
            <a:srgbClr val="FA7B17"/>
          </p15:clr>
        </p15:guide>
        <p15:guide id="2" pos="4114">
          <p15:clr>
            <a:srgbClr val="FA7B17"/>
          </p15:clr>
        </p15:guide>
        <p15:guide id="3" orient="horz" pos="987">
          <p15:clr>
            <a:srgbClr val="FA7B17"/>
          </p15:clr>
        </p15:guide>
        <p15:guide id="4" orient="horz" pos="1660">
          <p15:clr>
            <a:srgbClr val="FA7B17"/>
          </p15:clr>
        </p15:guide>
        <p15:guide id="5" orient="horz" pos="236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b="1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 Light"/>
              <a:buChar char="●"/>
              <a:def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■"/>
              <a:defRPr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  <a:defRPr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■"/>
              <a:defRPr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  <a:defRPr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 Light"/>
              <a:buChar char="■"/>
              <a:defRPr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hyperlink" Target="https://dev.to/meeshkan/how-to-remove-condescending-language-from-documentation-4a5p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6"/>
          <p:cNvGrpSpPr/>
          <p:nvPr/>
        </p:nvGrpSpPr>
        <p:grpSpPr>
          <a:xfrm>
            <a:off x="0" y="4690525"/>
            <a:ext cx="9144000" cy="457200"/>
            <a:chOff x="0" y="4690525"/>
            <a:chExt cx="9144000" cy="457200"/>
          </a:xfrm>
        </p:grpSpPr>
        <p:sp>
          <p:nvSpPr>
            <p:cNvPr id="104" name="Google Shape;104;p16"/>
            <p:cNvSpPr/>
            <p:nvPr/>
          </p:nvSpPr>
          <p:spPr>
            <a:xfrm>
              <a:off x="0" y="4690525"/>
              <a:ext cx="914400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5" name="Google Shape;105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3350" y="4803199"/>
              <a:ext cx="251054" cy="231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2981" y="4838896"/>
              <a:ext cx="623669" cy="1604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" name="Google Shape;107;p16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937850" y="4476478"/>
            <a:ext cx="1714201" cy="1711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900" y="1266603"/>
            <a:ext cx="233255" cy="23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637500" y="689250"/>
            <a:ext cx="56856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Retour  XP</a:t>
            </a:r>
            <a:endParaRPr sz="72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752950" y="1656050"/>
            <a:ext cx="6705900" cy="246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Atelier gestion des émotions</a:t>
            </a:r>
            <a:endParaRPr sz="48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7"/>
          <p:cNvGrpSpPr/>
          <p:nvPr/>
        </p:nvGrpSpPr>
        <p:grpSpPr>
          <a:xfrm>
            <a:off x="0" y="4690525"/>
            <a:ext cx="9144000" cy="457200"/>
            <a:chOff x="0" y="4690525"/>
            <a:chExt cx="9144000" cy="457200"/>
          </a:xfrm>
        </p:grpSpPr>
        <p:sp>
          <p:nvSpPr>
            <p:cNvPr id="116" name="Google Shape;116;p17"/>
            <p:cNvSpPr/>
            <p:nvPr/>
          </p:nvSpPr>
          <p:spPr>
            <a:xfrm>
              <a:off x="0" y="4690525"/>
              <a:ext cx="914400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7" name="Google Shape;117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3350" y="4803199"/>
              <a:ext cx="251054" cy="231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2981" y="4838896"/>
              <a:ext cx="623669" cy="1604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9" name="Google Shape;119;p17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937850" y="4476478"/>
            <a:ext cx="1714201" cy="1711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525" y="2064903"/>
            <a:ext cx="233255" cy="23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505200" y="1714925"/>
            <a:ext cx="7524000" cy="18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Avec Croques, Eve, Fabien, Joris, Léna, </a:t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Nico N, Pauline, PIB, Talos</a:t>
            </a:r>
            <a:endParaRPr u="sng">
              <a:solidFill>
                <a:schemeClr val="hlink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505200" y="911450"/>
            <a:ext cx="7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Animé par Elise Minguet 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de WeCollaborate</a:t>
            </a:r>
            <a:endParaRPr b="1"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0325" y="0"/>
            <a:ext cx="5183674" cy="518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8"/>
          <p:cNvGrpSpPr/>
          <p:nvPr/>
        </p:nvGrpSpPr>
        <p:grpSpPr>
          <a:xfrm>
            <a:off x="0" y="4690525"/>
            <a:ext cx="9144000" cy="457200"/>
            <a:chOff x="0" y="4690525"/>
            <a:chExt cx="9144000" cy="457200"/>
          </a:xfrm>
        </p:grpSpPr>
        <p:sp>
          <p:nvSpPr>
            <p:cNvPr id="129" name="Google Shape;129;p18"/>
            <p:cNvSpPr/>
            <p:nvPr/>
          </p:nvSpPr>
          <p:spPr>
            <a:xfrm>
              <a:off x="0" y="4690525"/>
              <a:ext cx="914400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0" name="Google Shape;130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3350" y="4803199"/>
              <a:ext cx="251054" cy="231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2981" y="4838896"/>
              <a:ext cx="623669" cy="1604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18"/>
          <p:cNvSpPr txBox="1"/>
          <p:nvPr/>
        </p:nvSpPr>
        <p:spPr>
          <a:xfrm>
            <a:off x="810000" y="521700"/>
            <a:ext cx="7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Mise en situation</a:t>
            </a:r>
            <a:endParaRPr b="1"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625" y="1283701"/>
            <a:ext cx="8526750" cy="28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9"/>
          <p:cNvGrpSpPr/>
          <p:nvPr/>
        </p:nvGrpSpPr>
        <p:grpSpPr>
          <a:xfrm>
            <a:off x="0" y="4690525"/>
            <a:ext cx="9144000" cy="457200"/>
            <a:chOff x="0" y="4690525"/>
            <a:chExt cx="9144000" cy="457200"/>
          </a:xfrm>
        </p:grpSpPr>
        <p:sp>
          <p:nvSpPr>
            <p:cNvPr id="139" name="Google Shape;139;p19"/>
            <p:cNvSpPr/>
            <p:nvPr/>
          </p:nvSpPr>
          <p:spPr>
            <a:xfrm>
              <a:off x="0" y="4690525"/>
              <a:ext cx="914400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0" name="Google Shape;140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3350" y="4803199"/>
              <a:ext cx="251054" cy="231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2981" y="4838896"/>
              <a:ext cx="623669" cy="1604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2" name="Google Shape;142;p19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937850" y="4476478"/>
            <a:ext cx="1714201" cy="1711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825" y="1266603"/>
            <a:ext cx="233255" cy="23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810000" y="1720575"/>
            <a:ext cx="8006400" cy="24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-"/>
            </a:pPr>
            <a:r>
              <a:rPr lang="en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Observation (O)</a:t>
            </a:r>
            <a:r>
              <a:rPr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: décrire la situation sans juger</a:t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-"/>
            </a:pPr>
            <a:r>
              <a:rPr lang="en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Sentiment (S)</a:t>
            </a:r>
            <a:r>
              <a:rPr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: exprimer les sentiments et attitudes suscités dans cette situation en employant le “je”</a:t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-"/>
            </a:pPr>
            <a:r>
              <a:rPr lang="en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Besoin (B)</a:t>
            </a:r>
            <a:r>
              <a:rPr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: identifier et exprimer les besoins (un besoin insatisfait = émotion désagréable) ,</a:t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-"/>
            </a:pPr>
            <a:r>
              <a:rPr lang="en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Demande</a:t>
            </a:r>
            <a:r>
              <a:rPr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(D)</a:t>
            </a:r>
            <a:r>
              <a:rPr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: faire une demande respectant les critères suivants : réalisable, concrète, précise et formulée positivement. Si cela est possible, que l’action soit faisable dans l’instant présent.</a:t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50">
                <a:solidFill>
                  <a:srgbClr val="555555"/>
                </a:solidFill>
                <a:highlight>
                  <a:schemeClr val="lt1"/>
                </a:highlight>
                <a:latin typeface="Droid Sans"/>
                <a:ea typeface="Droid Sans"/>
                <a:cs typeface="Droid Sans"/>
                <a:sym typeface="Droid Sans"/>
              </a:rPr>
              <a:t>“</a:t>
            </a:r>
            <a:r>
              <a:rPr i="1"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Quand je vois/j’entends [décrire la situation sans juger], je ressens [citer l’émotion ressenti] car j’ai besoin [décrire le besoin] alors je demande [citer l’action qui viendra satisfaire le besoin].”</a:t>
            </a:r>
            <a:endParaRPr i="1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810000" y="902700"/>
            <a:ext cx="7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OSBD</a:t>
            </a:r>
            <a:endParaRPr b="1"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0"/>
          <p:cNvGrpSpPr/>
          <p:nvPr/>
        </p:nvGrpSpPr>
        <p:grpSpPr>
          <a:xfrm>
            <a:off x="0" y="4690525"/>
            <a:ext cx="9144000" cy="457200"/>
            <a:chOff x="0" y="4690525"/>
            <a:chExt cx="9144000" cy="457200"/>
          </a:xfrm>
        </p:grpSpPr>
        <p:sp>
          <p:nvSpPr>
            <p:cNvPr id="151" name="Google Shape;151;p20"/>
            <p:cNvSpPr/>
            <p:nvPr/>
          </p:nvSpPr>
          <p:spPr>
            <a:xfrm>
              <a:off x="0" y="4690525"/>
              <a:ext cx="914400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2" name="Google Shape;152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3350" y="4803199"/>
              <a:ext cx="251054" cy="231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2981" y="4838896"/>
              <a:ext cx="623669" cy="1604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20"/>
          <p:cNvSpPr txBox="1"/>
          <p:nvPr/>
        </p:nvSpPr>
        <p:spPr>
          <a:xfrm>
            <a:off x="810000" y="521700"/>
            <a:ext cx="7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Mise en situation</a:t>
            </a:r>
            <a:endParaRPr b="1"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925" y="1230350"/>
            <a:ext cx="7658147" cy="302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1"/>
          <p:cNvGrpSpPr/>
          <p:nvPr/>
        </p:nvGrpSpPr>
        <p:grpSpPr>
          <a:xfrm>
            <a:off x="0" y="4690525"/>
            <a:ext cx="9144000" cy="457200"/>
            <a:chOff x="0" y="4690525"/>
            <a:chExt cx="9144000" cy="457200"/>
          </a:xfrm>
        </p:grpSpPr>
        <p:sp>
          <p:nvSpPr>
            <p:cNvPr id="161" name="Google Shape;161;p21"/>
            <p:cNvSpPr/>
            <p:nvPr/>
          </p:nvSpPr>
          <p:spPr>
            <a:xfrm>
              <a:off x="0" y="4690525"/>
              <a:ext cx="914400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2" name="Google Shape;162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3350" y="4803199"/>
              <a:ext cx="251054" cy="231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2981" y="4838896"/>
              <a:ext cx="623669" cy="1604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21"/>
          <p:cNvSpPr txBox="1"/>
          <p:nvPr/>
        </p:nvSpPr>
        <p:spPr>
          <a:xfrm>
            <a:off x="417600" y="445325"/>
            <a:ext cx="7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Signes de reconnaissance (SDR)</a:t>
            </a:r>
            <a:endParaRPr b="1"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417600" y="2060925"/>
            <a:ext cx="8006400" cy="19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Confiance</a:t>
            </a:r>
            <a:endParaRPr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Augmente l’empathie et encourage la bienveillance</a:t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Echange</a:t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Améliore la communication interne &amp; externe</a:t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Ouverture</a:t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Renforce la relation collaborative</a:t>
            </a:r>
            <a:endParaRPr i="1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6938" y="2125675"/>
            <a:ext cx="4847068" cy="180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/>
          <p:nvPr/>
        </p:nvSpPr>
        <p:spPr>
          <a:xfrm>
            <a:off x="417600" y="911450"/>
            <a:ext cx="7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e besoin de reconnaissance est l’un des 3 besoins vitaux.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Mieux vaut un signe de reconnaissance négatif que pas de signe du tout.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7875275" y="1730925"/>
            <a:ext cx="8571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Être</a:t>
            </a:r>
            <a:endParaRPr sz="12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5707375" y="1730925"/>
            <a:ext cx="8571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Faire</a:t>
            </a:r>
            <a:endParaRPr sz="12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2"/>
          <p:cNvGrpSpPr/>
          <p:nvPr/>
        </p:nvGrpSpPr>
        <p:grpSpPr>
          <a:xfrm>
            <a:off x="0" y="4690525"/>
            <a:ext cx="9144000" cy="457200"/>
            <a:chOff x="0" y="4690525"/>
            <a:chExt cx="9144000" cy="457200"/>
          </a:xfrm>
        </p:grpSpPr>
        <p:sp>
          <p:nvSpPr>
            <p:cNvPr id="175" name="Google Shape;175;p22"/>
            <p:cNvSpPr/>
            <p:nvPr/>
          </p:nvSpPr>
          <p:spPr>
            <a:xfrm>
              <a:off x="0" y="4690525"/>
              <a:ext cx="914400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6" name="Google Shape;176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3350" y="4803199"/>
              <a:ext cx="251054" cy="231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2981" y="4838896"/>
              <a:ext cx="623669" cy="1604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8" name="Google Shape;178;p22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937850" y="4476478"/>
            <a:ext cx="1714201" cy="1711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900" y="1266603"/>
            <a:ext cx="233255" cy="23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810000" y="1711250"/>
            <a:ext cx="7524000" cy="22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5"/>
              </a:rPr>
              <a:t>https://dev.to/meeshkan/how-to-remove-condescending-language-from-documentation-4a5p</a:t>
            </a:r>
            <a:endParaRPr sz="8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810000" y="915000"/>
            <a:ext cx="7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Condescending language in code review</a:t>
            </a:r>
            <a:endParaRPr b="1"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3"/>
          <p:cNvGrpSpPr/>
          <p:nvPr/>
        </p:nvGrpSpPr>
        <p:grpSpPr>
          <a:xfrm>
            <a:off x="0" y="4690525"/>
            <a:ext cx="9144000" cy="457200"/>
            <a:chOff x="0" y="4690525"/>
            <a:chExt cx="9144000" cy="457200"/>
          </a:xfrm>
        </p:grpSpPr>
        <p:sp>
          <p:nvSpPr>
            <p:cNvPr id="187" name="Google Shape;187;p23"/>
            <p:cNvSpPr/>
            <p:nvPr/>
          </p:nvSpPr>
          <p:spPr>
            <a:xfrm>
              <a:off x="0" y="4690525"/>
              <a:ext cx="914400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8" name="Google Shape;188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3350" y="4803199"/>
              <a:ext cx="251054" cy="231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2981" y="4838896"/>
              <a:ext cx="623669" cy="1604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0" name="Google Shape;190;p2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937850" y="4476478"/>
            <a:ext cx="1714201" cy="1711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525" y="1266603"/>
            <a:ext cx="233255" cy="23294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810000" y="905925"/>
            <a:ext cx="7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Triangle Dramatique</a:t>
            </a:r>
            <a:endParaRPr b="1"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0700" y="1405275"/>
            <a:ext cx="5541749" cy="31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4"/>
          <p:cNvGrpSpPr/>
          <p:nvPr/>
        </p:nvGrpSpPr>
        <p:grpSpPr>
          <a:xfrm>
            <a:off x="0" y="4690525"/>
            <a:ext cx="9144000" cy="457200"/>
            <a:chOff x="0" y="4690525"/>
            <a:chExt cx="9144000" cy="457200"/>
          </a:xfrm>
        </p:grpSpPr>
        <p:sp>
          <p:nvSpPr>
            <p:cNvPr id="199" name="Google Shape;199;p24"/>
            <p:cNvSpPr/>
            <p:nvPr/>
          </p:nvSpPr>
          <p:spPr>
            <a:xfrm>
              <a:off x="0" y="4690525"/>
              <a:ext cx="9144000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0" name="Google Shape;200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3350" y="4803199"/>
              <a:ext cx="251054" cy="231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2981" y="4838896"/>
              <a:ext cx="623669" cy="1604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24"/>
          <p:cNvSpPr txBox="1"/>
          <p:nvPr/>
        </p:nvSpPr>
        <p:spPr>
          <a:xfrm>
            <a:off x="2186550" y="1815293"/>
            <a:ext cx="47709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Merci ! </a:t>
            </a:r>
            <a:endParaRPr sz="72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03" name="Google Shape;203;p24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2511949" y="1576177"/>
            <a:ext cx="457837" cy="457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ournalist Resu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05543"/>
      </a:accent1>
      <a:accent2>
        <a:srgbClr val="E2A0A1"/>
      </a:accent2>
      <a:accent3>
        <a:srgbClr val="6BB9C3"/>
      </a:accent3>
      <a:accent4>
        <a:srgbClr val="A9C5C8"/>
      </a:accent4>
      <a:accent5>
        <a:srgbClr val="0097A7"/>
      </a:accent5>
      <a:accent6>
        <a:srgbClr val="990000"/>
      </a:accent6>
      <a:hlink>
        <a:srgbClr val="3ECBD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